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FA9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78" autoAdjust="0"/>
    <p:restoredTop sz="94702" autoAdjust="0"/>
  </p:normalViewPr>
  <p:slideViewPr>
    <p:cSldViewPr snapToGrid="0">
      <p:cViewPr varScale="1">
        <p:scale>
          <a:sx n="92" d="100"/>
          <a:sy n="92" d="100"/>
        </p:scale>
        <p:origin x="16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Home Page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About us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Contact us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Home Page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About us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Contact us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Website for Common Grounds Coffee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By Begimai Alisherova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C83F8-34B8-C5C1-FAC6-50F34DB96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70" y="1566915"/>
            <a:ext cx="9056256" cy="422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D7061-968C-C11D-13EE-A213C053DED0}"/>
              </a:ext>
            </a:extLst>
          </p:cNvPr>
          <p:cNvSpPr txBox="1"/>
          <p:nvPr/>
        </p:nvSpPr>
        <p:spPr>
          <a:xfrm>
            <a:off x="4243247" y="466443"/>
            <a:ext cx="370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ABOUT US PAGE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A8F7D-4FF5-1113-8835-2C66D9222915}"/>
              </a:ext>
            </a:extLst>
          </p:cNvPr>
          <p:cNvSpPr txBox="1"/>
          <p:nvPr/>
        </p:nvSpPr>
        <p:spPr>
          <a:xfrm>
            <a:off x="312751" y="3506882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Footer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661921B-92F7-26A4-246F-05199BB1DF1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 flipV="1">
            <a:off x="312751" y="3691547"/>
            <a:ext cx="1371670" cy="1530157"/>
          </a:xfrm>
          <a:prstGeom prst="curvedConnector4">
            <a:avLst>
              <a:gd name="adj1" fmla="val -16666"/>
              <a:gd name="adj2" fmla="val 1157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9C827-5250-C962-B755-7F8D01F5A1B4}"/>
              </a:ext>
            </a:extLst>
          </p:cNvPr>
          <p:cNvSpPr txBox="1"/>
          <p:nvPr/>
        </p:nvSpPr>
        <p:spPr>
          <a:xfrm>
            <a:off x="4016647" y="6250546"/>
            <a:ext cx="415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updated + Location from Google Maps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602E9D1-6C53-1BF2-3B04-A473EFCDD94B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868929" y="6023476"/>
            <a:ext cx="454141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DD97349-2DA6-8752-C413-088DFDBCAE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4347" y="5255232"/>
            <a:ext cx="869161" cy="8021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B3269C-78C7-B581-99F3-44AEF2DD7D0D}"/>
              </a:ext>
            </a:extLst>
          </p:cNvPr>
          <p:cNvSpPr txBox="1"/>
          <p:nvPr/>
        </p:nvSpPr>
        <p:spPr>
          <a:xfrm>
            <a:off x="10323189" y="609086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283167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3941915" y="442368"/>
            <a:ext cx="4308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CONTACT US PAGE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14D7E-0F5E-6A12-9CC2-0E1062DA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2" y="1703885"/>
            <a:ext cx="9456751" cy="44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4303D9-9CB8-7390-2426-A353C208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2" y="1703885"/>
            <a:ext cx="9456751" cy="4406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3941916" y="497362"/>
            <a:ext cx="4308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CONTACT US PAGE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4D018-E3FF-84D5-5B7B-8DA0006C141E}"/>
              </a:ext>
            </a:extLst>
          </p:cNvPr>
          <p:cNvSpPr txBox="1"/>
          <p:nvPr/>
        </p:nvSpPr>
        <p:spPr>
          <a:xfrm>
            <a:off x="652006" y="820528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Clickable Image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CEBC0CA-24A8-1FAB-40AF-0870E11A63F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652006" y="1005194"/>
            <a:ext cx="1152940" cy="1093950"/>
          </a:xfrm>
          <a:prstGeom prst="curvedConnector3">
            <a:avLst>
              <a:gd name="adj1" fmla="val -198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738EC1-65ED-3A3D-9216-1CB73B3A468D}"/>
              </a:ext>
            </a:extLst>
          </p:cNvPr>
          <p:cNvSpPr txBox="1"/>
          <p:nvPr/>
        </p:nvSpPr>
        <p:spPr>
          <a:xfrm>
            <a:off x="318040" y="3358321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A36B6E1-FC6B-2EC5-1463-C746B69ACBD2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 flipV="1">
            <a:off x="318040" y="3542987"/>
            <a:ext cx="1972878" cy="399750"/>
          </a:xfrm>
          <a:prstGeom prst="curvedConnector3">
            <a:avLst>
              <a:gd name="adj1" fmla="val -510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EDE0ADB-7D2B-E318-9DFA-835C6C266B32}"/>
              </a:ext>
            </a:extLst>
          </p:cNvPr>
          <p:cNvCxnSpPr>
            <a:cxnSpLocks/>
            <a:stCxn id="14" idx="2"/>
            <a:endCxn id="6" idx="3"/>
          </p:cNvCxnSpPr>
          <p:nvPr/>
        </p:nvCxnSpPr>
        <p:spPr>
          <a:xfrm rot="16200000" flipH="1">
            <a:off x="9503013" y="2585917"/>
            <a:ext cx="2618395" cy="24325"/>
          </a:xfrm>
          <a:prstGeom prst="curvedConnector4">
            <a:avLst>
              <a:gd name="adj1" fmla="val 7925"/>
              <a:gd name="adj2" fmla="val 52546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8F2232-3E7F-AC01-65B7-14B457DC8D2E}"/>
              </a:ext>
            </a:extLst>
          </p:cNvPr>
          <p:cNvSpPr txBox="1"/>
          <p:nvPr/>
        </p:nvSpPr>
        <p:spPr>
          <a:xfrm>
            <a:off x="9750466" y="919551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327958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3941916" y="497362"/>
            <a:ext cx="4308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CONTACT US PAGE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BE7E1-FC1A-DECF-4923-11B81482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514475"/>
            <a:ext cx="8791574" cy="4276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26ACDA-481E-2F04-A27F-19ABE6DFCAA4}"/>
              </a:ext>
            </a:extLst>
          </p:cNvPr>
          <p:cNvSpPr txBox="1"/>
          <p:nvPr/>
        </p:nvSpPr>
        <p:spPr>
          <a:xfrm>
            <a:off x="866775" y="2375271"/>
            <a:ext cx="18161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Form features:</a:t>
            </a:r>
          </a:p>
          <a:p>
            <a:pPr marL="342900" indent="-342900">
              <a:buAutoNum type="arabicPeriod"/>
            </a:pPr>
            <a:r>
              <a:rPr lang="en-US" sz="2000" dirty="0"/>
              <a:t>Selection list</a:t>
            </a:r>
          </a:p>
          <a:p>
            <a:pPr marL="342900" indent="-342900">
              <a:buAutoNum type="arabicPeriod"/>
            </a:pPr>
            <a:r>
              <a:rPr lang="en-US" sz="2000" dirty="0"/>
              <a:t>Calendar</a:t>
            </a:r>
          </a:p>
          <a:p>
            <a:pPr marL="342900" indent="-342900">
              <a:buAutoNum type="arabicPeriod"/>
            </a:pPr>
            <a:r>
              <a:rPr lang="en-US" sz="2000" dirty="0"/>
              <a:t>Checkbox</a:t>
            </a:r>
          </a:p>
          <a:p>
            <a:pPr marL="342900" indent="-342900">
              <a:buAutoNum type="arabicPeriod"/>
            </a:pPr>
            <a:r>
              <a:rPr lang="en-US" sz="2000" dirty="0"/>
              <a:t>Buttons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Textarea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+ Validation</a:t>
            </a:r>
          </a:p>
        </p:txBody>
      </p:sp>
    </p:spTree>
    <p:extLst>
      <p:ext uri="{BB962C8B-B14F-4D97-AF65-F5344CB8AC3E}">
        <p14:creationId xmlns:p14="http://schemas.microsoft.com/office/powerpoint/2010/main" val="69785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3941916" y="497362"/>
            <a:ext cx="4308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CONTACT US PAGE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6ACDA-481E-2F04-A27F-19ABE6DFCAA4}"/>
              </a:ext>
            </a:extLst>
          </p:cNvPr>
          <p:cNvSpPr txBox="1"/>
          <p:nvPr/>
        </p:nvSpPr>
        <p:spPr>
          <a:xfrm>
            <a:off x="866775" y="2375271"/>
            <a:ext cx="18161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Form features:</a:t>
            </a:r>
          </a:p>
          <a:p>
            <a:pPr marL="342900" indent="-342900">
              <a:buAutoNum type="arabicPeriod"/>
            </a:pPr>
            <a:r>
              <a:rPr lang="en-US" sz="2000" dirty="0"/>
              <a:t>Selection list</a:t>
            </a:r>
          </a:p>
          <a:p>
            <a:pPr marL="342900" indent="-342900">
              <a:buAutoNum type="arabicPeriod"/>
            </a:pPr>
            <a:r>
              <a:rPr lang="en-US" sz="2000" dirty="0"/>
              <a:t>Calendar</a:t>
            </a:r>
          </a:p>
          <a:p>
            <a:pPr marL="342900" indent="-342900">
              <a:buAutoNum type="arabicPeriod"/>
            </a:pPr>
            <a:r>
              <a:rPr lang="en-US" sz="2000" dirty="0"/>
              <a:t>Checkbox</a:t>
            </a:r>
          </a:p>
          <a:p>
            <a:pPr marL="342900" indent="-342900">
              <a:buAutoNum type="arabicPeriod"/>
            </a:pPr>
            <a:r>
              <a:rPr lang="en-US" sz="2000" dirty="0"/>
              <a:t>Buttons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Textarea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+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1ECAA-2B2C-9303-21B1-F480A1AD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977" y="1358018"/>
            <a:ext cx="4328535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5CD4B-5371-7962-83B0-54C1FD80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990" y="2637796"/>
            <a:ext cx="4267570" cy="1341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FD6A3B-722D-30D6-135D-C0E04638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116" y="3812751"/>
            <a:ext cx="4282811" cy="1486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80414C-8E56-D033-C6D6-897D60AF7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987" y="5012878"/>
            <a:ext cx="4298052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BE9ED4-3216-7D06-A621-2222B6E0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06" y="1401648"/>
            <a:ext cx="9381784" cy="4394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D7061-968C-C11D-13EE-A213C053DED0}"/>
              </a:ext>
            </a:extLst>
          </p:cNvPr>
          <p:cNvSpPr txBox="1"/>
          <p:nvPr/>
        </p:nvSpPr>
        <p:spPr>
          <a:xfrm>
            <a:off x="4243247" y="466443"/>
            <a:ext cx="4308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CONTACT US PAGE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A8F7D-4FF5-1113-8835-2C66D9222915}"/>
              </a:ext>
            </a:extLst>
          </p:cNvPr>
          <p:cNvSpPr txBox="1"/>
          <p:nvPr/>
        </p:nvSpPr>
        <p:spPr>
          <a:xfrm>
            <a:off x="312751" y="3506882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Footer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661921B-92F7-26A4-246F-05199BB1DF1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 flipV="1">
            <a:off x="312751" y="3691547"/>
            <a:ext cx="1371670" cy="1530157"/>
          </a:xfrm>
          <a:prstGeom prst="curvedConnector4">
            <a:avLst>
              <a:gd name="adj1" fmla="val -16666"/>
              <a:gd name="adj2" fmla="val 1157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9C827-5250-C962-B755-7F8D01F5A1B4}"/>
              </a:ext>
            </a:extLst>
          </p:cNvPr>
          <p:cNvSpPr txBox="1"/>
          <p:nvPr/>
        </p:nvSpPr>
        <p:spPr>
          <a:xfrm>
            <a:off x="4016647" y="6250546"/>
            <a:ext cx="415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updated + Location from Google Maps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602E9D1-6C53-1BF2-3B04-A473EFCDD94B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5868929" y="6023476"/>
            <a:ext cx="454141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DD97349-2DA6-8752-C413-088DFDBCAE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4347" y="5255232"/>
            <a:ext cx="869161" cy="8021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B3269C-78C7-B581-99F3-44AEF2DD7D0D}"/>
              </a:ext>
            </a:extLst>
          </p:cNvPr>
          <p:cNvSpPr txBox="1"/>
          <p:nvPr/>
        </p:nvSpPr>
        <p:spPr>
          <a:xfrm>
            <a:off x="10323189" y="609086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329105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FB9B4-5F28-C7E5-AFD8-E019DC26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50"/>
          <a:stretch/>
        </p:blipFill>
        <p:spPr>
          <a:xfrm>
            <a:off x="7315200" y="1768510"/>
            <a:ext cx="4756816" cy="669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CDD83-62C2-E0FA-4858-F7F4C326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3138507"/>
            <a:ext cx="4756816" cy="5809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3CEA2-3467-3FFD-1AF8-F2924CA00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01" y="1768510"/>
            <a:ext cx="6513355" cy="4573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525C7-2EA6-031B-616E-99226B4F7EBE}"/>
              </a:ext>
            </a:extLst>
          </p:cNvPr>
          <p:cNvSpPr txBox="1"/>
          <p:nvPr/>
        </p:nvSpPr>
        <p:spPr>
          <a:xfrm>
            <a:off x="4071151" y="505855"/>
            <a:ext cx="4049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Some Other Features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2E2C2-E031-0402-A40A-FD7880D28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686" y="3897067"/>
            <a:ext cx="2746983" cy="2442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7BBF20-0501-530B-753F-D311C877C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923" y="2640864"/>
            <a:ext cx="3307367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2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5840-35DA-6C4A-7142-D300B0C3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38884"/>
            <a:ext cx="10353762" cy="1257300"/>
          </a:xfrm>
        </p:spPr>
        <p:txBody>
          <a:bodyPr/>
          <a:lstStyle/>
          <a:p>
            <a:r>
              <a:rPr lang="en-US" dirty="0"/>
              <a:t>Thanks for attention!</a:t>
            </a:r>
          </a:p>
        </p:txBody>
      </p:sp>
    </p:spTree>
    <p:extLst>
      <p:ext uri="{BB962C8B-B14F-4D97-AF65-F5344CB8AC3E}">
        <p14:creationId xmlns:p14="http://schemas.microsoft.com/office/powerpoint/2010/main" val="104178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Website Structure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186336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37CE0-4856-8DB3-C2D1-96BA39A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74" y="1465248"/>
            <a:ext cx="10196052" cy="4755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D7061-968C-C11D-13EE-A213C053DED0}"/>
              </a:ext>
            </a:extLst>
          </p:cNvPr>
          <p:cNvSpPr txBox="1"/>
          <p:nvPr/>
        </p:nvSpPr>
        <p:spPr>
          <a:xfrm>
            <a:off x="4695681" y="422788"/>
            <a:ext cx="280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HOME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9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37CE0-4856-8DB3-C2D1-96BA39A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74" y="1679933"/>
            <a:ext cx="10196052" cy="4755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D7061-968C-C11D-13EE-A213C053DED0}"/>
              </a:ext>
            </a:extLst>
          </p:cNvPr>
          <p:cNvSpPr txBox="1"/>
          <p:nvPr/>
        </p:nvSpPr>
        <p:spPr>
          <a:xfrm>
            <a:off x="4695681" y="422788"/>
            <a:ext cx="280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HOME PAGE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A8F85-AC6E-DFE7-4280-D6087EF41E6C}"/>
              </a:ext>
            </a:extLst>
          </p:cNvPr>
          <p:cNvSpPr txBox="1"/>
          <p:nvPr/>
        </p:nvSpPr>
        <p:spPr>
          <a:xfrm>
            <a:off x="652006" y="820528"/>
            <a:ext cx="20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Navigation Bar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FE3E2921-74A7-DBB4-150E-6659CF72B39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 flipV="1">
            <a:off x="652005" y="1005193"/>
            <a:ext cx="773529" cy="926957"/>
          </a:xfrm>
          <a:prstGeom prst="curvedConnector4">
            <a:avLst>
              <a:gd name="adj1" fmla="val -29553"/>
              <a:gd name="adj2" fmla="val 5996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AE0B28-C2B9-116E-5F3F-5DEE35A95A14}"/>
              </a:ext>
            </a:extLst>
          </p:cNvPr>
          <p:cNvSpPr txBox="1"/>
          <p:nvPr/>
        </p:nvSpPr>
        <p:spPr>
          <a:xfrm>
            <a:off x="10006716" y="884454"/>
            <a:ext cx="154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Image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1B31220-3579-9621-6F2B-FDD0B68AFD90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9233170" y="1069120"/>
            <a:ext cx="2320636" cy="2740880"/>
          </a:xfrm>
          <a:prstGeom prst="curvedConnector4">
            <a:avLst>
              <a:gd name="adj1" fmla="val -7453"/>
              <a:gd name="adj2" fmla="val 559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14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AD7061-968C-C11D-13EE-A213C053DED0}"/>
              </a:ext>
            </a:extLst>
          </p:cNvPr>
          <p:cNvSpPr txBox="1"/>
          <p:nvPr/>
        </p:nvSpPr>
        <p:spPr>
          <a:xfrm>
            <a:off x="4695681" y="422788"/>
            <a:ext cx="280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HOME PAGE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A8F85-AC6E-DFE7-4280-D6087EF41E6C}"/>
              </a:ext>
            </a:extLst>
          </p:cNvPr>
          <p:cNvSpPr txBox="1"/>
          <p:nvPr/>
        </p:nvSpPr>
        <p:spPr>
          <a:xfrm>
            <a:off x="922351" y="181444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3 sections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FE3E2921-74A7-DBB4-150E-6659CF72B39E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 rot="10800000" flipH="1" flipV="1">
            <a:off x="922350" y="1999106"/>
            <a:ext cx="405517" cy="1995559"/>
          </a:xfrm>
          <a:prstGeom prst="curvedConnector3">
            <a:avLst>
              <a:gd name="adj1" fmla="val -5637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F9EE7C-42F2-E33B-2294-3A5BD1FA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68" y="2800728"/>
            <a:ext cx="9536264" cy="2387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EE40F7-EBAE-1A5A-43A4-E741E653013E}"/>
              </a:ext>
            </a:extLst>
          </p:cNvPr>
          <p:cNvSpPr txBox="1"/>
          <p:nvPr/>
        </p:nvSpPr>
        <p:spPr>
          <a:xfrm>
            <a:off x="5436492" y="1380925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 Layout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F1565-20C8-D048-CE19-54EDA75451E1}"/>
              </a:ext>
            </a:extLst>
          </p:cNvPr>
          <p:cNvSpPr txBox="1"/>
          <p:nvPr/>
        </p:nvSpPr>
        <p:spPr>
          <a:xfrm>
            <a:off x="8707723" y="2090827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stylesheets connected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009BC9A-B6E0-EBA6-603C-35D11F869905}"/>
              </a:ext>
            </a:extLst>
          </p:cNvPr>
          <p:cNvCxnSpPr>
            <a:cxnSpLocks/>
            <a:stCxn id="12" idx="3"/>
            <a:endCxn id="4" idx="3"/>
          </p:cNvCxnSpPr>
          <p:nvPr/>
        </p:nvCxnSpPr>
        <p:spPr>
          <a:xfrm flipH="1">
            <a:off x="10864132" y="2275493"/>
            <a:ext cx="124600" cy="1719173"/>
          </a:xfrm>
          <a:prstGeom prst="curvedConnector3">
            <a:avLst>
              <a:gd name="adj1" fmla="val -18346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01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AD7061-968C-C11D-13EE-A213C053DED0}"/>
              </a:ext>
            </a:extLst>
          </p:cNvPr>
          <p:cNvSpPr txBox="1"/>
          <p:nvPr/>
        </p:nvSpPr>
        <p:spPr>
          <a:xfrm>
            <a:off x="4695681" y="422788"/>
            <a:ext cx="280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HOME PAGE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1239B-2543-B87C-FF06-158F42BD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10" y="1363579"/>
            <a:ext cx="9459379" cy="4432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A8F7D-4FF5-1113-8835-2C66D9222915}"/>
              </a:ext>
            </a:extLst>
          </p:cNvPr>
          <p:cNvSpPr txBox="1"/>
          <p:nvPr/>
        </p:nvSpPr>
        <p:spPr>
          <a:xfrm>
            <a:off x="312751" y="3506882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Footer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661921B-92F7-26A4-246F-05199BB1DF18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 flipV="1">
            <a:off x="312751" y="3691547"/>
            <a:ext cx="1371670" cy="1530157"/>
          </a:xfrm>
          <a:prstGeom prst="curvedConnector4">
            <a:avLst>
              <a:gd name="adj1" fmla="val -16666"/>
              <a:gd name="adj2" fmla="val 1157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D9C827-5250-C962-B755-7F8D01F5A1B4}"/>
              </a:ext>
            </a:extLst>
          </p:cNvPr>
          <p:cNvSpPr txBox="1"/>
          <p:nvPr/>
        </p:nvSpPr>
        <p:spPr>
          <a:xfrm>
            <a:off x="4016647" y="6250546"/>
            <a:ext cx="415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updated + Location from Google Maps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602E9D1-6C53-1BF2-3B04-A473EFCDD94B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 rot="5400000" flipH="1" flipV="1">
            <a:off x="5868929" y="6023476"/>
            <a:ext cx="454141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DD97349-2DA6-8752-C413-088DFDBCAE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4347" y="5255232"/>
            <a:ext cx="869161" cy="80210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B3269C-78C7-B581-99F3-44AEF2DD7D0D}"/>
              </a:ext>
            </a:extLst>
          </p:cNvPr>
          <p:cNvSpPr txBox="1"/>
          <p:nvPr/>
        </p:nvSpPr>
        <p:spPr>
          <a:xfrm>
            <a:off x="10323189" y="6090865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3701814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4243249" y="434416"/>
            <a:ext cx="370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ABOUT US PAGE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339A-6D4B-AF73-6F87-14465389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85" y="1470990"/>
            <a:ext cx="10147229" cy="47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4243249" y="434416"/>
            <a:ext cx="370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ABOUT US PAGE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6339A-6D4B-AF73-6F87-14465389B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43" y="1757237"/>
            <a:ext cx="10147229" cy="4749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4D018-E3FF-84D5-5B7B-8DA0006C141E}"/>
              </a:ext>
            </a:extLst>
          </p:cNvPr>
          <p:cNvSpPr txBox="1"/>
          <p:nvPr/>
        </p:nvSpPr>
        <p:spPr>
          <a:xfrm>
            <a:off x="652006" y="820528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Clickable Image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CEBC0CA-24A8-1FAB-40AF-0870E11A63F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652006" y="1005194"/>
            <a:ext cx="1152940" cy="1093950"/>
          </a:xfrm>
          <a:prstGeom prst="curvedConnector3">
            <a:avLst>
              <a:gd name="adj1" fmla="val -198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738EC1-65ED-3A3D-9216-1CB73B3A468D}"/>
              </a:ext>
            </a:extLst>
          </p:cNvPr>
          <p:cNvSpPr txBox="1"/>
          <p:nvPr/>
        </p:nvSpPr>
        <p:spPr>
          <a:xfrm>
            <a:off x="-27197" y="3358320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A36B6E1-FC6B-2EC5-1463-C746B69ACBD2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460037" y="3289999"/>
            <a:ext cx="404352" cy="127965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EDE0ADB-7D2B-E318-9DFA-835C6C266B32}"/>
              </a:ext>
            </a:extLst>
          </p:cNvPr>
          <p:cNvCxnSpPr>
            <a:cxnSpLocks/>
            <a:stCxn id="14" idx="2"/>
            <a:endCxn id="3" idx="3"/>
          </p:cNvCxnSpPr>
          <p:nvPr/>
        </p:nvCxnSpPr>
        <p:spPr>
          <a:xfrm rot="16200000" flipH="1">
            <a:off x="9614949" y="2473982"/>
            <a:ext cx="2843122" cy="472924"/>
          </a:xfrm>
          <a:prstGeom prst="curvedConnector4">
            <a:avLst>
              <a:gd name="adj1" fmla="val 8237"/>
              <a:gd name="adj2" fmla="val 27027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8F2232-3E7F-AC01-65B7-14B457DC8D2E}"/>
              </a:ext>
            </a:extLst>
          </p:cNvPr>
          <p:cNvSpPr txBox="1"/>
          <p:nvPr/>
        </p:nvSpPr>
        <p:spPr>
          <a:xfrm>
            <a:off x="9750466" y="919551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Layout</a:t>
            </a:r>
          </a:p>
        </p:txBody>
      </p:sp>
    </p:spTree>
    <p:extLst>
      <p:ext uri="{BB962C8B-B14F-4D97-AF65-F5344CB8AC3E}">
        <p14:creationId xmlns:p14="http://schemas.microsoft.com/office/powerpoint/2010/main" val="376797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49AB6-BB70-CA3A-9AA9-35C0ADC259DA}"/>
              </a:ext>
            </a:extLst>
          </p:cNvPr>
          <p:cNvSpPr txBox="1"/>
          <p:nvPr/>
        </p:nvSpPr>
        <p:spPr>
          <a:xfrm>
            <a:off x="4243249" y="434416"/>
            <a:ext cx="370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ABOUT US PAGE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4D018-E3FF-84D5-5B7B-8DA0006C141E}"/>
              </a:ext>
            </a:extLst>
          </p:cNvPr>
          <p:cNvSpPr txBox="1"/>
          <p:nvPr/>
        </p:nvSpPr>
        <p:spPr>
          <a:xfrm>
            <a:off x="652006" y="820528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Navigation Bar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CEBC0CA-24A8-1FAB-40AF-0870E11A63F5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H="1" flipV="1">
            <a:off x="652005" y="1005193"/>
            <a:ext cx="1121135" cy="1304945"/>
          </a:xfrm>
          <a:prstGeom prst="curvedConnector4">
            <a:avLst>
              <a:gd name="adj1" fmla="val -20390"/>
              <a:gd name="adj2" fmla="val 1131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738EC1-65ED-3A3D-9216-1CB73B3A468D}"/>
              </a:ext>
            </a:extLst>
          </p:cNvPr>
          <p:cNvSpPr txBox="1"/>
          <p:nvPr/>
        </p:nvSpPr>
        <p:spPr>
          <a:xfrm>
            <a:off x="-27197" y="3358320"/>
            <a:ext cx="1251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Company’s Mission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A36B6E1-FC6B-2EC5-1463-C746B69ACBD2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5400000" flipH="1" flipV="1">
            <a:off x="949706" y="3578772"/>
            <a:ext cx="74824" cy="776933"/>
          </a:xfrm>
          <a:prstGeom prst="curvedConnector4">
            <a:avLst>
              <a:gd name="adj1" fmla="val -305517"/>
              <a:gd name="adj2" fmla="val 90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EDE0ADB-7D2B-E318-9DFA-835C6C266B32}"/>
              </a:ext>
            </a:extLst>
          </p:cNvPr>
          <p:cNvCxnSpPr>
            <a:cxnSpLocks/>
            <a:stCxn id="14" idx="2"/>
            <a:endCxn id="9" idx="3"/>
          </p:cNvCxnSpPr>
          <p:nvPr/>
        </p:nvCxnSpPr>
        <p:spPr>
          <a:xfrm rot="16200000" flipH="1">
            <a:off x="9487759" y="2601171"/>
            <a:ext cx="2640944" cy="16367"/>
          </a:xfrm>
          <a:prstGeom prst="curvedConnector4">
            <a:avLst>
              <a:gd name="adj1" fmla="val 13209"/>
              <a:gd name="adj2" fmla="val 78095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8F2232-3E7F-AC01-65B7-14B457DC8D2E}"/>
              </a:ext>
            </a:extLst>
          </p:cNvPr>
          <p:cNvSpPr txBox="1"/>
          <p:nvPr/>
        </p:nvSpPr>
        <p:spPr>
          <a:xfrm>
            <a:off x="9750466" y="919551"/>
            <a:ext cx="209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8A0C1-0362-941C-0948-A8E0BCB0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85" y="1986576"/>
            <a:ext cx="9440830" cy="38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1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56</TotalTime>
  <Words>140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Goudy Old Style</vt:lpstr>
      <vt:lpstr>Wingdings 2</vt:lpstr>
      <vt:lpstr>SlateVTI</vt:lpstr>
      <vt:lpstr>Website for Common Grounds Coffee Shop</vt:lpstr>
      <vt:lpstr>Website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for Common Grounds Coffee Shop</dc:title>
  <dc:creator>Бегимай Алишерова</dc:creator>
  <cp:lastModifiedBy>Бегимай Алишерова</cp:lastModifiedBy>
  <cp:revision>1</cp:revision>
  <dcterms:created xsi:type="dcterms:W3CDTF">2023-11-29T20:50:08Z</dcterms:created>
  <dcterms:modified xsi:type="dcterms:W3CDTF">2023-11-29T21:46:54Z</dcterms:modified>
</cp:coreProperties>
</file>